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C2BF91-9244-43ED-8CE7-7B167B3DBA18}">
  <a:tblStyle styleId="{A7C2BF91-9244-43ED-8CE7-7B167B3DBA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04" y="133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43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onissimus/OtusPostgresql2024/tree/main/FinalProject" TargetMode="External"/><Relationship Id="rId7" Type="http://schemas.openxmlformats.org/officeDocument/2006/relationships/hyperlink" Target="https://systemd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cs.ansible.com/ansible/latest/index.html" TargetMode="External"/><Relationship Id="rId5" Type="http://schemas.openxmlformats.org/officeDocument/2006/relationships/hyperlink" Target="https://grafana.com/docs/grafana/latest/" TargetMode="External"/><Relationship Id="rId4" Type="http://schemas.openxmlformats.org/officeDocument/2006/relationships/hyperlink" Target="https://prometheus.io/docs/introduction/overview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37975" y="2286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4" y="553500"/>
            <a:ext cx="6577275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4" y="1960144"/>
            <a:ext cx="7584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Настройка облачной инфраструктуры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PostgreSQL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с использованием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Ansible</a:t>
            </a:r>
            <a:endParaRPr lang="ru-RU" sz="2400" b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621678" y="529353"/>
            <a:ext cx="638872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PostgreSQL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для администраторов баз данных и разработчиков</a:t>
            </a:r>
            <a:endParaRPr sz="16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737" y="3183356"/>
            <a:ext cx="1209300" cy="175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1214696" y="684579"/>
            <a:ext cx="669384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851390" y="2323341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5571690" y="2323341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1359692" y="2107791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5079994" y="2107791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/>
              <a:t>Тема: </a:t>
            </a:r>
            <a:r>
              <a:rPr lang="ru-RU" sz="2000" dirty="0"/>
              <a:t>Настройка облачной инфраструктуры </a:t>
            </a:r>
            <a:r>
              <a:rPr lang="ru-RU" sz="2000" dirty="0" err="1"/>
              <a:t>PostgreSQL</a:t>
            </a:r>
            <a:r>
              <a:rPr lang="ru-RU" sz="2000" dirty="0"/>
              <a:t> с использованием </a:t>
            </a:r>
            <a:r>
              <a:rPr lang="ru-RU" sz="2000" dirty="0" err="1"/>
              <a:t>Ansible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377929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Кириллов Антон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377929" y="3122226"/>
            <a:ext cx="5337300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АО «КЭПТ»</a:t>
            </a:r>
            <a:endParaRPr lang="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Техническая поддержка веб приложений и БД</a:t>
            </a: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Настройка инфраструктуры</a:t>
            </a:r>
            <a:endParaRPr lang="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DevOps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CI/CD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9BF068-A95F-4CA4-8F4D-C363D134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" y="2337048"/>
            <a:ext cx="2475187" cy="24751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1695027656"/>
              </p:ext>
            </p:extLst>
          </p:nvPr>
        </p:nvGraphicFramePr>
        <p:xfrm>
          <a:off x="891540" y="1979325"/>
          <a:ext cx="7239000" cy="213345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 playbooks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всех этапов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Деплой и настройка основного кластера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VM1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Деплой и настройка реплики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VM2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мониторинга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 (Docker)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бэкапирования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средствами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linux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612250" y="1013453"/>
            <a:ext cx="797125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настроить процесс деплоя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“production ready”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инфраструктуры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 17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использованием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Ansible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2471191251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система автоматизации процессов деплоя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Prometheus, Grafana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Сбор и визуализация метрик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Systemd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подсистема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linux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организации работы сервисов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система контейнеризации приложений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DeepSeek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(AI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чат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Рисунок 2" descr="Контур ангельского лица со сплошной заливкой">
            <a:extLst>
              <a:ext uri="{FF2B5EF4-FFF2-40B4-BE49-F238E27FC236}">
                <a16:creationId xmlns:a16="http://schemas.microsoft.com/office/drawing/2014/main" id="{5DBEBD91-E362-4843-B831-71F758051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0853" y="3690865"/>
            <a:ext cx="426720" cy="426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317887-F934-49ED-B140-FCD4D5A7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47" y="1267883"/>
            <a:ext cx="7248525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Ссылки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1633218425"/>
              </p:ext>
            </p:extLst>
          </p:nvPr>
        </p:nvGraphicFramePr>
        <p:xfrm>
          <a:off x="141563" y="1692323"/>
          <a:ext cx="7239000" cy="1565626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31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Github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 репозиторий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проекта</a:t>
                      </a:r>
                      <a:endParaRPr lang="ru-RU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Документация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Prometheus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Документация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Grafana</a:t>
                      </a:r>
                      <a:endParaRPr lang="ru-RU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Документация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Ansible</a:t>
                      </a:r>
                      <a:endParaRPr lang="en-US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7"/>
                        </a:rPr>
                        <a:t>Документация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7"/>
                        </a:rPr>
                        <a:t>Systemd</a:t>
                      </a:r>
                      <a:endParaRPr lang="ru-RU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35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2141026723"/>
              </p:ext>
            </p:extLst>
          </p:nvPr>
        </p:nvGraphicFramePr>
        <p:xfrm>
          <a:off x="437727" y="1053105"/>
          <a:ext cx="7239000" cy="2663772"/>
        </p:xfrm>
        <a:graphic>
          <a:graphicData uri="http://schemas.openxmlformats.org/drawingml/2006/table">
            <a:tbl>
              <a:tblPr>
                <a:noFill/>
                <a:tableStyleId>{A7C2BF91-9244-43ED-8CE7-7B167B3DBA18}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проекта достигнута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Всё легко кроме настройки репликации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~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 часов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Полезность - 10. Все темы применимы в основной работе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Планирую развивать в сторону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Availability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т.п.)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6536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Углублять знания в области написания функций и процедур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4885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267</Words>
  <Application>Microsoft Office PowerPoint</Application>
  <PresentationFormat>Экран (16:9)</PresentationFormat>
  <Paragraphs>67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Roboto</vt:lpstr>
      <vt:lpstr>Arial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Настройка облачной инфраструктуры PostgreSQL с использованием Ansible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Ссылки 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</dc:creator>
  <cp:lastModifiedBy>Антон Кириллов</cp:lastModifiedBy>
  <cp:revision>13</cp:revision>
  <dcterms:modified xsi:type="dcterms:W3CDTF">2025-02-15T13:43:34Z</dcterms:modified>
</cp:coreProperties>
</file>